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2" r:id="rId2"/>
    <p:sldId id="29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5" r:id="rId11"/>
    <p:sldId id="28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23889-34CE-42C1-8E07-065007A4F281}" type="datetimeFigureOut">
              <a:rPr lang="en-US" smtClean="0"/>
              <a:t>6/2/2012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0C5EE-79E0-44F4-9472-9E77A44762E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14600"/>
            <a:ext cx="8229600" cy="1143000"/>
          </a:xfrm>
        </p:spPr>
        <p:txBody>
          <a:bodyPr/>
          <a:lstStyle/>
          <a:p>
            <a:r>
              <a:rPr lang="en-US" dirty="0" smtClean="0"/>
              <a:t>8051 Quiz Show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57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system can be used for quiz competitions.</a:t>
            </a:r>
          </a:p>
          <a:p>
            <a:r>
              <a:rPr lang="en-US" dirty="0" smtClean="0"/>
              <a:t>It can be used for quiz preparations.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number of questions stored in this system are less due to less memory available.</a:t>
            </a:r>
          </a:p>
          <a:p>
            <a:r>
              <a:rPr lang="en-US" dirty="0" smtClean="0"/>
              <a:t>We can increase the number of questions by interfacing an external ROM to increase the size of memory.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COMPONENTS 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 have used the following in the project:</a:t>
            </a:r>
          </a:p>
          <a:p>
            <a:r>
              <a:rPr lang="en-US" dirty="0" smtClean="0"/>
              <a:t>Microcontroller.</a:t>
            </a:r>
          </a:p>
          <a:p>
            <a:r>
              <a:rPr lang="en-US" dirty="0" smtClean="0"/>
              <a:t>Keypad.</a:t>
            </a:r>
          </a:p>
          <a:p>
            <a:r>
              <a:rPr lang="en-US" dirty="0" smtClean="0"/>
              <a:t>LCD.</a:t>
            </a:r>
          </a:p>
          <a:p>
            <a:r>
              <a:rPr lang="en-US" dirty="0" smtClean="0"/>
              <a:t>Serial communication.</a:t>
            </a:r>
          </a:p>
          <a:p>
            <a:r>
              <a:rPr lang="en-US" dirty="0" smtClean="0"/>
              <a:t>PC.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SPECIFICATION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have implemented 2 modes in the project namely</a:t>
            </a:r>
          </a:p>
          <a:p>
            <a:pPr lvl="2"/>
            <a:r>
              <a:rPr lang="en-US" dirty="0" smtClean="0"/>
              <a:t>MODE 0</a:t>
            </a:r>
          </a:p>
          <a:p>
            <a:pPr lvl="2"/>
            <a:r>
              <a:rPr lang="en-US" dirty="0" smtClean="0"/>
              <a:t>MODE 1</a:t>
            </a:r>
          </a:p>
          <a:p>
            <a:endParaRPr lang="en-US" dirty="0" smtClean="0"/>
          </a:p>
          <a:p>
            <a:r>
              <a:rPr lang="en-US" dirty="0" smtClean="0"/>
              <a:t>Mode 0 is single player mode</a:t>
            </a:r>
          </a:p>
          <a:p>
            <a:r>
              <a:rPr lang="en-US" dirty="0" smtClean="0"/>
              <a:t>Mode 1 is 2 player mode</a:t>
            </a:r>
          </a:p>
          <a:p>
            <a:pPr lvl="2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 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 0 is a single player mode</a:t>
            </a:r>
          </a:p>
          <a:p>
            <a:r>
              <a:rPr lang="en-US" dirty="0" smtClean="0"/>
              <a:t>A question will be displayed on the LCD and 4 options will be given.</a:t>
            </a:r>
          </a:p>
          <a:p>
            <a:r>
              <a:rPr lang="en-US" dirty="0" smtClean="0"/>
              <a:t>User has to enter his correct option via keypad.</a:t>
            </a:r>
          </a:p>
          <a:p>
            <a:r>
              <a:rPr lang="en-US" dirty="0" smtClean="0"/>
              <a:t>Correct answer gives +5 marks while wrong answer gives -2.</a:t>
            </a:r>
          </a:p>
          <a:p>
            <a:r>
              <a:rPr lang="en-US" dirty="0" smtClean="0"/>
              <a:t>A total of 3 questions are asked from the user randomly picked from a total </a:t>
            </a:r>
            <a:r>
              <a:rPr lang="en-US" smtClean="0"/>
              <a:t>of </a:t>
            </a:r>
            <a:r>
              <a:rPr lang="en-US" smtClean="0"/>
              <a:t>6 questions  </a:t>
            </a:r>
            <a:r>
              <a:rPr lang="en-US" dirty="0" smtClean="0"/>
              <a:t>stored.</a:t>
            </a:r>
          </a:p>
          <a:p>
            <a:r>
              <a:rPr lang="en-US" dirty="0" smtClean="0"/>
              <a:t> At the end result is displayed and pressing any key will restart the system.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 1 is a 2 player mode.</a:t>
            </a:r>
          </a:p>
          <a:p>
            <a:r>
              <a:rPr lang="en-US" dirty="0" smtClean="0"/>
              <a:t>User A will use Keypad and User B will use Keyboard.</a:t>
            </a:r>
          </a:p>
          <a:p>
            <a:r>
              <a:rPr lang="en-US" dirty="0" smtClean="0"/>
              <a:t>A question is displayed on the LCD and PC screen simultaneously and options are also displayed.</a:t>
            </a:r>
          </a:p>
          <a:p>
            <a:r>
              <a:rPr lang="en-US" dirty="0" smtClean="0"/>
              <a:t>Now the user who presses 0 button first is given the chance to give answer.</a:t>
            </a:r>
          </a:p>
          <a:p>
            <a:r>
              <a:rPr lang="en-US" dirty="0" smtClean="0"/>
              <a:t>For correct answer user will get +5 marks and for wrong answer he will get -3 marks.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 1(contd.)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first user gives wrong answer then second user is given the chance to answer the question, if he can answer +5 points are given if he can't answer then no marks are deducted.</a:t>
            </a:r>
          </a:p>
          <a:p>
            <a:r>
              <a:rPr lang="en-US" dirty="0" smtClean="0"/>
              <a:t>A total of 3 questions are asked from the user randomly picked from a total of </a:t>
            </a:r>
            <a:r>
              <a:rPr lang="en-US" dirty="0" smtClean="0"/>
              <a:t>6 questions </a:t>
            </a:r>
            <a:r>
              <a:rPr lang="en-US" dirty="0" smtClean="0"/>
              <a:t>stored.</a:t>
            </a:r>
          </a:p>
          <a:p>
            <a:r>
              <a:rPr lang="en-US" dirty="0" smtClean="0"/>
              <a:t>At the end result is displayed and pressing any key will restart the system.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ALGORITHM MODE 0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505200" y="7620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581400" y="60960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Display results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762000" y="43434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Add -2</a:t>
            </a:r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2514600" y="1600200"/>
            <a:ext cx="41910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Question is displayed and options are given on LCD</a:t>
            </a:r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2438400" y="2514600"/>
            <a:ext cx="44196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User enters his choice via keypad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6172200" y="44196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Add +5</a:t>
            </a:r>
            <a:endParaRPr lang="en-US" dirty="0"/>
          </a:p>
        </p:txBody>
      </p:sp>
      <p:sp>
        <p:nvSpPr>
          <p:cNvPr id="10" name="Diamond 9"/>
          <p:cNvSpPr/>
          <p:nvPr/>
        </p:nvSpPr>
        <p:spPr>
          <a:xfrm>
            <a:off x="3581400" y="3429000"/>
            <a:ext cx="2133600" cy="1066800"/>
          </a:xfrm>
          <a:prstGeom prst="diamond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Correct?</a:t>
            </a:r>
            <a:endParaRPr lang="en-US" dirty="0"/>
          </a:p>
        </p:txBody>
      </p:sp>
      <p:sp>
        <p:nvSpPr>
          <p:cNvPr id="11" name="Diamond 10"/>
          <p:cNvSpPr/>
          <p:nvPr/>
        </p:nvSpPr>
        <p:spPr>
          <a:xfrm>
            <a:off x="3505200" y="4876800"/>
            <a:ext cx="2362200" cy="1066800"/>
          </a:xfrm>
          <a:prstGeom prst="diamond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3 questions asked?</a:t>
            </a:r>
            <a:endParaRPr lang="en-US" sz="1600" dirty="0"/>
          </a:p>
        </p:txBody>
      </p:sp>
      <p:cxnSp>
        <p:nvCxnSpPr>
          <p:cNvPr id="13" name="Straight Arrow Connector 12"/>
          <p:cNvCxnSpPr>
            <a:stCxn id="4" idx="2"/>
            <a:endCxn id="7" idx="0"/>
          </p:cNvCxnSpPr>
          <p:nvPr/>
        </p:nvCxnSpPr>
        <p:spPr>
          <a:xfrm rot="5400000">
            <a:off x="4495800" y="14859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2"/>
            <a:endCxn id="8" idx="0"/>
          </p:cNvCxnSpPr>
          <p:nvPr/>
        </p:nvCxnSpPr>
        <p:spPr>
          <a:xfrm rot="16200000" flipH="1">
            <a:off x="4476750" y="2343150"/>
            <a:ext cx="304800" cy="38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2"/>
            <a:endCxn id="10" idx="0"/>
          </p:cNvCxnSpPr>
          <p:nvPr/>
        </p:nvCxnSpPr>
        <p:spPr>
          <a:xfrm rot="5400000">
            <a:off x="4495800" y="32766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0" idx="3"/>
          </p:cNvCxnSpPr>
          <p:nvPr/>
        </p:nvCxnSpPr>
        <p:spPr>
          <a:xfrm>
            <a:off x="5715000" y="3962400"/>
            <a:ext cx="16002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981200" y="3962400"/>
            <a:ext cx="16002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5400000">
            <a:off x="7124700" y="41529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5400000">
            <a:off x="1790700" y="41529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9" idx="2"/>
          </p:cNvCxnSpPr>
          <p:nvPr/>
        </p:nvCxnSpPr>
        <p:spPr>
          <a:xfrm rot="5400000">
            <a:off x="7067550" y="5200650"/>
            <a:ext cx="381000" cy="381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endCxn id="11" idx="3"/>
          </p:cNvCxnSpPr>
          <p:nvPr/>
        </p:nvCxnSpPr>
        <p:spPr>
          <a:xfrm rot="10800000">
            <a:off x="5867400" y="5410200"/>
            <a:ext cx="1371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11" idx="2"/>
            <a:endCxn id="5" idx="0"/>
          </p:cNvCxnSpPr>
          <p:nvPr/>
        </p:nvCxnSpPr>
        <p:spPr>
          <a:xfrm rot="5400000">
            <a:off x="4610100" y="60198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6" idx="3"/>
          </p:cNvCxnSpPr>
          <p:nvPr/>
        </p:nvCxnSpPr>
        <p:spPr>
          <a:xfrm>
            <a:off x="2971800" y="4648200"/>
            <a:ext cx="16764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endCxn id="11" idx="0"/>
          </p:cNvCxnSpPr>
          <p:nvPr/>
        </p:nvCxnSpPr>
        <p:spPr>
          <a:xfrm rot="16200000" flipH="1">
            <a:off x="4552950" y="4743450"/>
            <a:ext cx="228600" cy="38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1" idx="1"/>
          </p:cNvCxnSpPr>
          <p:nvPr/>
        </p:nvCxnSpPr>
        <p:spPr>
          <a:xfrm rot="10800000">
            <a:off x="533400" y="5410200"/>
            <a:ext cx="29718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5400000" flipH="1" flipV="1">
            <a:off x="-1181100" y="3695700"/>
            <a:ext cx="3429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533400" y="1981200"/>
            <a:ext cx="1905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0800000">
            <a:off x="5791200" y="6400800"/>
            <a:ext cx="29718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5400000" flipH="1" flipV="1">
            <a:off x="6057900" y="3695700"/>
            <a:ext cx="54102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 rot="10800000">
            <a:off x="5715000" y="990600"/>
            <a:ext cx="3048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5" name="Rectangle 64"/>
          <p:cNvSpPr/>
          <p:nvPr/>
        </p:nvSpPr>
        <p:spPr>
          <a:xfrm>
            <a:off x="5943600" y="35052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yes</a:t>
            </a:r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2667000" y="35052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5334000" y="57150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yes</a:t>
            </a:r>
            <a:endParaRPr lang="en-US" dirty="0"/>
          </a:p>
        </p:txBody>
      </p:sp>
      <p:sp>
        <p:nvSpPr>
          <p:cNvPr id="68" name="Rectangle 67"/>
          <p:cNvSpPr/>
          <p:nvPr/>
        </p:nvSpPr>
        <p:spPr>
          <a:xfrm>
            <a:off x="1752600" y="5486400"/>
            <a:ext cx="609600" cy="3810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ALGORITHM MODE 1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3505200" y="6858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start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2514600" y="1447800"/>
            <a:ext cx="41910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Question is displayed and options are given </a:t>
            </a:r>
            <a:r>
              <a:rPr lang="en-US" smtClean="0"/>
              <a:t>on LCD</a:t>
            </a:r>
            <a:endParaRPr lang="en-US" dirty="0"/>
          </a:p>
        </p:txBody>
      </p:sp>
      <p:sp>
        <p:nvSpPr>
          <p:cNvPr id="8" name="Diamond 7"/>
          <p:cNvSpPr/>
          <p:nvPr/>
        </p:nvSpPr>
        <p:spPr>
          <a:xfrm>
            <a:off x="3429000" y="2209800"/>
            <a:ext cx="2438400" cy="1219200"/>
          </a:xfrm>
          <a:prstGeom prst="diamond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User A has pressed 0 first</a:t>
            </a:r>
            <a:endParaRPr lang="en-US" sz="1400" dirty="0"/>
          </a:p>
        </p:txBody>
      </p:sp>
      <p:sp>
        <p:nvSpPr>
          <p:cNvPr id="10" name="Rounded Rectangle 9"/>
          <p:cNvSpPr/>
          <p:nvPr/>
        </p:nvSpPr>
        <p:spPr>
          <a:xfrm>
            <a:off x="5029200" y="3276600"/>
            <a:ext cx="3352800" cy="7620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User A enters his choice via keypad</a:t>
            </a:r>
            <a:endParaRPr lang="en-US" dirty="0"/>
          </a:p>
        </p:txBody>
      </p:sp>
      <p:sp>
        <p:nvSpPr>
          <p:cNvPr id="12" name="Diamond 11"/>
          <p:cNvSpPr/>
          <p:nvPr/>
        </p:nvSpPr>
        <p:spPr>
          <a:xfrm>
            <a:off x="3733800" y="4191000"/>
            <a:ext cx="1981200" cy="838200"/>
          </a:xfrm>
          <a:prstGeom prst="diamond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Correct?</a:t>
            </a:r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>
            <a:off x="6096000" y="47244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Add +5</a:t>
            </a:r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914400" y="48006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Add -3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914400" y="3352800"/>
            <a:ext cx="3429000" cy="6858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User B enters his choice via keyboard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914400" y="5791200"/>
            <a:ext cx="3429000" cy="6858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User B enters his choice via keyboard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362200" y="40386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2286000" y="22860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705600" y="40386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yes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477000" y="22860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yes</a:t>
            </a:r>
            <a:endParaRPr lang="en-US" dirty="0"/>
          </a:p>
        </p:txBody>
      </p:sp>
      <p:cxnSp>
        <p:nvCxnSpPr>
          <p:cNvPr id="26" name="Straight Arrow Connector 25"/>
          <p:cNvCxnSpPr>
            <a:stCxn id="5" idx="2"/>
            <a:endCxn id="6" idx="0"/>
          </p:cNvCxnSpPr>
          <p:nvPr/>
        </p:nvCxnSpPr>
        <p:spPr>
          <a:xfrm rot="5400000">
            <a:off x="4533900" y="13716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6" idx="2"/>
          </p:cNvCxnSpPr>
          <p:nvPr/>
        </p:nvCxnSpPr>
        <p:spPr>
          <a:xfrm rot="16200000" flipH="1">
            <a:off x="4552950" y="2114550"/>
            <a:ext cx="152400" cy="38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10800000">
            <a:off x="2514600" y="2819400"/>
            <a:ext cx="9144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8" idx="3"/>
          </p:cNvCxnSpPr>
          <p:nvPr/>
        </p:nvCxnSpPr>
        <p:spPr>
          <a:xfrm>
            <a:off x="5867400" y="2819400"/>
            <a:ext cx="10668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rot="5400000">
            <a:off x="2248694" y="3086100"/>
            <a:ext cx="532606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rot="5400000">
            <a:off x="6706394" y="304720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2" idx="1"/>
          </p:cNvCxnSpPr>
          <p:nvPr/>
        </p:nvCxnSpPr>
        <p:spPr>
          <a:xfrm rot="10800000" flipV="1">
            <a:off x="2133600" y="4610100"/>
            <a:ext cx="1600200" cy="381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0800000" flipV="1">
            <a:off x="5715000" y="4572000"/>
            <a:ext cx="1600200" cy="381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058194" y="4723606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7239794" y="4647406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14" idx="2"/>
          </p:cNvCxnSpPr>
          <p:nvPr/>
        </p:nvCxnSpPr>
        <p:spPr>
          <a:xfrm rot="5400000">
            <a:off x="6115050" y="6381750"/>
            <a:ext cx="2133600" cy="381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stCxn id="15" idx="2"/>
          </p:cNvCxnSpPr>
          <p:nvPr/>
        </p:nvCxnSpPr>
        <p:spPr>
          <a:xfrm rot="16200000" flipH="1">
            <a:off x="1847850" y="5581650"/>
            <a:ext cx="381000" cy="38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19" idx="2"/>
          </p:cNvCxnSpPr>
          <p:nvPr/>
        </p:nvCxnSpPr>
        <p:spPr>
          <a:xfrm rot="16200000" flipH="1">
            <a:off x="2457450" y="6648450"/>
            <a:ext cx="381000" cy="381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5400000" flipH="1" flipV="1">
            <a:off x="6172200" y="4267200"/>
            <a:ext cx="51816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10800000">
            <a:off x="6781800" y="1676400"/>
            <a:ext cx="1981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3"/>
          <p:cNvSpPr/>
          <p:nvPr/>
        </p:nvSpPr>
        <p:spPr>
          <a:xfrm>
            <a:off x="1295400" y="914400"/>
            <a:ext cx="1981200" cy="838200"/>
          </a:xfrm>
          <a:prstGeom prst="diamond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Correct?</a:t>
            </a:r>
            <a:endParaRPr lang="en-US" sz="1600" dirty="0"/>
          </a:p>
        </p:txBody>
      </p:sp>
      <p:sp>
        <p:nvSpPr>
          <p:cNvPr id="5" name="Rounded Rectangle 4"/>
          <p:cNvSpPr/>
          <p:nvPr/>
        </p:nvSpPr>
        <p:spPr>
          <a:xfrm>
            <a:off x="3352800" y="19050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Add +5</a:t>
            </a:r>
            <a:endParaRPr lang="en-US" dirty="0"/>
          </a:p>
        </p:txBody>
      </p:sp>
      <p:sp>
        <p:nvSpPr>
          <p:cNvPr id="6" name="Diamond 5"/>
          <p:cNvSpPr/>
          <p:nvPr/>
        </p:nvSpPr>
        <p:spPr>
          <a:xfrm>
            <a:off x="3276600" y="3124200"/>
            <a:ext cx="2362200" cy="1066800"/>
          </a:xfrm>
          <a:prstGeom prst="diamond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3 questions asked?</a:t>
            </a:r>
            <a:endParaRPr lang="en-US" sz="1600" dirty="0"/>
          </a:p>
        </p:txBody>
      </p:sp>
      <p:sp>
        <p:nvSpPr>
          <p:cNvPr id="7" name="Rounded Rectangle 6"/>
          <p:cNvSpPr/>
          <p:nvPr/>
        </p:nvSpPr>
        <p:spPr>
          <a:xfrm>
            <a:off x="3505200" y="4572000"/>
            <a:ext cx="2209800" cy="60960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Display results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143000" y="21336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172200" y="31242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no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276600" y="40386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yes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733800" y="762000"/>
            <a:ext cx="609600" cy="381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yes</a:t>
            </a:r>
            <a:endParaRPr lang="en-US" dirty="0"/>
          </a:p>
        </p:txBody>
      </p:sp>
      <p:cxnSp>
        <p:nvCxnSpPr>
          <p:cNvPr id="13" name="Straight Arrow Connector 12"/>
          <p:cNvCxnSpPr>
            <a:endCxn id="4" idx="0"/>
          </p:cNvCxnSpPr>
          <p:nvPr/>
        </p:nvCxnSpPr>
        <p:spPr>
          <a:xfrm rot="5400000">
            <a:off x="1828800" y="457200"/>
            <a:ext cx="914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4" idx="3"/>
          </p:cNvCxnSpPr>
          <p:nvPr/>
        </p:nvCxnSpPr>
        <p:spPr>
          <a:xfrm flipV="1">
            <a:off x="3276600" y="1295400"/>
            <a:ext cx="1143000" cy="3810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5" idx="0"/>
          </p:cNvCxnSpPr>
          <p:nvPr/>
        </p:nvCxnSpPr>
        <p:spPr>
          <a:xfrm rot="16200000" flipH="1">
            <a:off x="4133850" y="1581150"/>
            <a:ext cx="609600" cy="38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4" idx="2"/>
          </p:cNvCxnSpPr>
          <p:nvPr/>
        </p:nvCxnSpPr>
        <p:spPr>
          <a:xfrm rot="5400000">
            <a:off x="1333500" y="2705100"/>
            <a:ext cx="1905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6" idx="1"/>
          </p:cNvCxnSpPr>
          <p:nvPr/>
        </p:nvCxnSpPr>
        <p:spPr>
          <a:xfrm>
            <a:off x="2286000" y="3657600"/>
            <a:ext cx="990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6" idx="2"/>
          </p:cNvCxnSpPr>
          <p:nvPr/>
        </p:nvCxnSpPr>
        <p:spPr>
          <a:xfrm rot="16200000" flipH="1">
            <a:off x="4286250" y="4362450"/>
            <a:ext cx="381000" cy="38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rot="5400000">
            <a:off x="4610100" y="1333500"/>
            <a:ext cx="266700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0800000" flipV="1">
            <a:off x="5105400" y="2667000"/>
            <a:ext cx="838200" cy="6096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>
            <a:stCxn id="5" idx="2"/>
          </p:cNvCxnSpPr>
          <p:nvPr/>
        </p:nvCxnSpPr>
        <p:spPr>
          <a:xfrm rot="5400000">
            <a:off x="4133850" y="2800350"/>
            <a:ext cx="609600" cy="381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6" idx="3"/>
          </p:cNvCxnSpPr>
          <p:nvPr/>
        </p:nvCxnSpPr>
        <p:spPr>
          <a:xfrm>
            <a:off x="5638800" y="3657600"/>
            <a:ext cx="1371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rot="5400000" flipH="1" flipV="1">
            <a:off x="4876800" y="1524000"/>
            <a:ext cx="4267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rot="5400000">
            <a:off x="4267200" y="5410200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3962400" y="5638800"/>
            <a:ext cx="1600200" cy="5334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 start state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TC102455519[[fn=Winter]]</Template>
  <TotalTime>190</TotalTime>
  <Words>446</Words>
  <Application>Microsoft Office PowerPoint</Application>
  <PresentationFormat>On-screen Show (4:3)</PresentationFormat>
  <Paragraphs>74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Winter</vt:lpstr>
      <vt:lpstr>8051 Quiz Show</vt:lpstr>
      <vt:lpstr>COMPONENTS USED</vt:lpstr>
      <vt:lpstr>SYSTEM SPECIFICATION</vt:lpstr>
      <vt:lpstr>MODE 0</vt:lpstr>
      <vt:lpstr>MODE 1</vt:lpstr>
      <vt:lpstr>MODE 1(contd.)</vt:lpstr>
      <vt:lpstr>ALGORITHM MODE 0</vt:lpstr>
      <vt:lpstr>ALGORITHM MODE 1</vt:lpstr>
      <vt:lpstr>PowerPoint Presentation</vt:lpstr>
      <vt:lpstr>USES</vt:lpstr>
      <vt:lpstr>LIMITATIONS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EMBEDDED SYSTEM DESIGN</dc:title>
  <dc:creator>MUHAMMAD AHMAD</dc:creator>
  <cp:lastModifiedBy>Saeed</cp:lastModifiedBy>
  <cp:revision>35</cp:revision>
  <dcterms:created xsi:type="dcterms:W3CDTF">2010-01-28T00:33:28Z</dcterms:created>
  <dcterms:modified xsi:type="dcterms:W3CDTF">2012-06-02T15:47:41Z</dcterms:modified>
</cp:coreProperties>
</file>